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413" r:id="rId2"/>
    <p:sldId id="327" r:id="rId3"/>
    <p:sldId id="425" r:id="rId4"/>
    <p:sldId id="426" r:id="rId5"/>
    <p:sldId id="428" r:id="rId6"/>
    <p:sldId id="427" r:id="rId7"/>
    <p:sldId id="423" r:id="rId8"/>
    <p:sldId id="424" r:id="rId9"/>
    <p:sldId id="422" r:id="rId10"/>
    <p:sldId id="421" r:id="rId11"/>
    <p:sldId id="419" r:id="rId12"/>
    <p:sldId id="420" r:id="rId13"/>
    <p:sldId id="417" r:id="rId14"/>
    <p:sldId id="418" r:id="rId15"/>
    <p:sldId id="416" r:id="rId16"/>
    <p:sldId id="41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>
      <p:cViewPr varScale="1">
        <p:scale>
          <a:sx n="65" d="100"/>
          <a:sy n="65" d="100"/>
        </p:scale>
        <p:origin x="133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02/10/2020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62173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59172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611560" y="2348880"/>
            <a:ext cx="8136904" cy="151390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Aft>
                <a:spcPts val="1800"/>
              </a:spcAft>
            </a:pPr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Повышение эффективности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водопользования</a:t>
            </a:r>
            <a:r>
              <a:rPr lang="en-HK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ЦА и РК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407881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№</a:t>
            </a:r>
            <a:r>
              <a:rPr lang="en-HK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3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64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Принципы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экономических отношений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908720"/>
            <a:ext cx="8712968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Система и объемы платежей за пользование водными ресурсами должны покрывать затраты на водохозяйственные и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водоохранные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мероприятия. "Вода оплачивает воду" и "загрязнитель платит" - основные принципы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экономических отношений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 Схемы платы за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экосистемные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услуги способны мобилизовать финансовые ресурсы на местном уровне путем налаживания непосредственных взаимоотношений в формате «поставщик-пользователь».</a:t>
            </a:r>
          </a:p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Прозрачность, пропаганда и доступ к информации, информирование населения о целях и задачах сохранения водных объектов, способах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водосбережения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и повышения продуктивности воды способствуют поддержки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мер по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эффективному водопользованию со стороны общественности.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98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48880"/>
            <a:ext cx="8229600" cy="1143000"/>
          </a:xfrm>
        </p:spPr>
        <p:txBody>
          <a:bodyPr>
            <a:normAutofit fontScale="90000"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Развитие международного сотрудничества и совершенствование управления трансграничными водными объектами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836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Введение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Решение проблемы совместного водопользования в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бассейнах трансграничных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рек требует расширения сотрудничества Казахстана с сопредельными странами с целью синхронного перехода к интегрированному управлению водными ресурсами в пределах всего трансграничного бассейна. В соответствии с подписанными Казахстаном соглашениями практически во всех трансграничных речных бассейнах созданы двусторонние комиссии и рабочие группы для совместного решения вопросов водопользования и охраны водных ресурсов. Вместе с тем, еще не созданы механизмы выполнения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обязательств Казахстана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 международным конвенциям и соглашениям.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58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Международное сотрудничество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23528" y="908720"/>
            <a:ext cx="835292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Укрепление международного сотрудничества и совершенствование управления трансграничными водами предусматривает следующие мероприятия:</a:t>
            </a:r>
          </a:p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1) на первом этапе (2008-2010 годы)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разработка процедур и методологий подготовки единых международных планов управления речным бассейном, учитывающих обязательства сторон по конвенциям и соглашениям;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интеграция международных обязательств в национальные, бассейновые и местные планы управления водными ресурсами;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усовершенствование механизмов разрешения межгосударственных споров и возмещения ущерба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1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Международное сотрудничество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внедрение перспективы обмена ресурсами на многолетней основе;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содействие осуществлению мер по борьбе с загрязнением, исходя из принципа «загрязнитель платит» ко всем видам источников загрязнения;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разработка программ обучения и подготовка управленческого персонала на региональном уровне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</a:t>
            </a:r>
          </a:p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2) на втором этапе (2011-2025 годы)</a:t>
            </a:r>
          </a:p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приведение в соответствие с нормами международного водного права нормативных документов и законодательных актов страны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98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Введение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разработка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согласованных национальных и международных правовых документов, необходимых для сохранения качества водных ресурсов;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внедрение системы платы за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экосистемные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услуги в бассейнах трансграничных рек;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внедрение механизмов, обеспечивающих выполнение и соблюдение обязательства сторон;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создание региональной информационной сети по обмену национальными базами данных по водным ресурсам и принятию решений по смягчению последствий наводнений и загрязнения экосистем.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30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Выполнение международных обязательств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Решение водно-экологических проблем трансграничного характера на основе ИУВР будет содействовать выполнению Казахстаном взятых на себя международных и межгосударственных обязательств по 22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международным экологическим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конвенциям и соглашениям, в том числе Конвенции по охране и использованию трансграничных водотоков и международных озер, Конвенции по биоразнообразию, Конвенции о доступе к информации, участии общественности в процессе принятия решений и доступе к правосудию по вопросам, касающимся окружающей среды, Конвенции об оценке воздействия на окружающую среду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трансграничном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контексте и др.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8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Введение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67368"/>
            <a:ext cx="82153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Правительством РК принято обязательство по улучшению эффективности водопользования - снизить непродуктивные потери воды в орошаемом земледелии на 20 % и сократить безвозвратное удельное потребление воды в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промышленности на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30 - 40 % к 2010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году,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но реальных действий для его выполнения не предпринимается.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363272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Повышение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эффективности водопользования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62068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0" y="692696"/>
            <a:ext cx="9144000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Повышение эффективности водопользования предусматривает следующие мероприятия:</a:t>
            </a:r>
          </a:p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1) на первом этапе (2008-2010 годы)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разработка программы, направленной на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совершенствование межведомственной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координации мер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водосбережения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 вовлечением водохозяйственных, сельскохозяйственных и научно-исследовательских организаций;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разработка программы по снижению потерь/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водосбережению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во всех секторах экономики (учитывая современное аварийное состояние систем водоснабжения, а также систем орошения, финансирование работ на их реконструкцию и полное восстановление должно предусматриваться за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счет средств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республиканского бюджета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);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78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71455"/>
            <a:ext cx="8651304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Повышение эффективности водопользования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повышение эффективности водопользования на уровне водохозяйственных систем, АВП и СПКВ на основе перехода от «удовлетворения потребностей» к «регулированию спроса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определение потенциальной продуктивности воды во всех отраслях водопользования и выработка мер по ее достижению;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повышение стабильности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водоподачи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 соответствии с коллегиально принятыми планами;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совершенствование системы учета воды на локальном уровне и обеспечение справедливого распределения воды между потребителями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61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579296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Повышение эффективности водопользования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63300"/>
            <a:ext cx="821537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создание правовой основы для внедрения платного водопользования (разработка и внедрение экономического механизма платного водопользования с поэтапным переводом на самофинансирование затрат по содержанию водохозяйственных сооружений и устройств за счет средств водопользователей);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внедрение дифференцированной оплаты за воду при нормативном и прогрессивно возрастающем ее потреблении;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повышение КПД каналов за счет стимулирования деятельности СПКВ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05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43528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Повышение эффективности водопользования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доведение действующих тарифов на услуги по подаче воды до экономически обоснованного и стимулирующего водопользователей уровня. Мониторинг водохозяйственных организаций на предмет обоснованности предоставляемых услуг;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разработка обучающих программ и проведение тренингов по подготовке специалистов по водоустройству, водопользованию, управлению спросом и применению ценовой политики;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создание консультативной службы (групп специалистов, структурного подразделения НИЦ ВХ) для водопользователей по рациональному использованию водных и связанных с ними природных ресурсов;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21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Введение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проведение исследований по оценке передовых технологий орошаемого земледелия, планировке земель, обучению фермеров.</a:t>
            </a:r>
          </a:p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2) на втором этапе (2011-2025 годы)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внедрение эффективного экономического механизма, обеспечивающего воспроизводство и сохранение водно-ресурсного потенциала;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изменение политики субсидирования и финансирования, введение прогрессивной системы платежей за водные ресурсы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73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Введение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приближение к потенциальной продуктивности воды во всех отраслях водопользования на основе комплекса экономических, технологических и организационных методов (диспетчеризация водопользования и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водораспределения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внедрение информационно-аналитических служб и др.);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выработка и реализация мер по повышению устойчивости предоставляемых экосистемами услуг. Улучшение функций регулирования количества воды (стоки, инфильтрация, удержание и накопление) можно обеспечить с помощью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лесонасаждений, применения сберегающих методов сельскохозяйственной деятельности и восстановления пойменных площадей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94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Введение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разработка и реализация пилотных проектов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водосбережения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 последующим распространением положительного опыта;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развитие пилотных территорий - демонстрационных участков для обучения фермеров механизмам эффективного орошения.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57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14126</TotalTime>
  <Words>947</Words>
  <Application>Microsoft Office PowerPoint</Application>
  <PresentationFormat>Экран (4:3)</PresentationFormat>
  <Paragraphs>75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Введение</vt:lpstr>
      <vt:lpstr>Повышение эффективности водопользования</vt:lpstr>
      <vt:lpstr>Повышение эффективности водопользования</vt:lpstr>
      <vt:lpstr>Повышение эффективности водопользования</vt:lpstr>
      <vt:lpstr>Повышение эффективности водопользования</vt:lpstr>
      <vt:lpstr>Введение</vt:lpstr>
      <vt:lpstr>Введение</vt:lpstr>
      <vt:lpstr>Введение</vt:lpstr>
      <vt:lpstr>Принципы экономических отношений</vt:lpstr>
      <vt:lpstr>Развитие международного сотрудничества и совершенствование управления трансграничными водными объектами</vt:lpstr>
      <vt:lpstr>Введение</vt:lpstr>
      <vt:lpstr>Международное сотрудничество</vt:lpstr>
      <vt:lpstr>Международное сотрудничество</vt:lpstr>
      <vt:lpstr>Введение</vt:lpstr>
      <vt:lpstr>Выполнение международных обязательств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1500</cp:revision>
  <dcterms:created xsi:type="dcterms:W3CDTF">2018-10-18T08:08:24Z</dcterms:created>
  <dcterms:modified xsi:type="dcterms:W3CDTF">2020-10-02T07:30:10Z</dcterms:modified>
</cp:coreProperties>
</file>